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8" r:id="rId2"/>
    <p:sldId id="262" r:id="rId3"/>
    <p:sldId id="261" r:id="rId4"/>
    <p:sldId id="259" r:id="rId5"/>
    <p:sldId id="257" r:id="rId6"/>
    <p:sldId id="263" r:id="rId7"/>
    <p:sldId id="264" r:id="rId8"/>
    <p:sldId id="265" r:id="rId9"/>
    <p:sldId id="266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71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EBF9E2-8362-43AD-B82A-6CA306345E2B}" type="datetimeFigureOut">
              <a:rPr lang="en-US" smtClean="0"/>
              <a:t>4/18/2014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E7C74-1477-4BE4-BF5D-3E59931A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84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A584E-0A1E-4034-BCC8-980EDD177A9E}" type="datetime1">
              <a:rPr lang="en-US" smtClean="0"/>
              <a:t>4/18/2014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2250" y="5593343"/>
            <a:ext cx="290195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95D5C-DCE6-4D0C-B8EF-8D1CF4509223}" type="datetime1">
              <a:rPr lang="en-US" smtClean="0"/>
              <a:t>4/18/2014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994400"/>
            <a:ext cx="159758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8AD6C-4011-49F3-86ED-823F707D2F73}" type="datetime1">
              <a:rPr lang="en-US" smtClean="0"/>
              <a:t>4/18/2014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4" name="Picture 13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994400"/>
            <a:ext cx="159758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ED7E-A8A1-41BF-A9CE-325ECEC3516B}" type="datetime1">
              <a:rPr lang="en-US" smtClean="0"/>
              <a:t>4/18/2014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8" name="Picture 7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994400"/>
            <a:ext cx="159758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A4CC6-2822-490B-A3B5-DF69A78B3ECF}" type="datetime1">
              <a:rPr lang="en-US" smtClean="0"/>
              <a:t>4/18/2014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2250" y="5593343"/>
            <a:ext cx="290195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9B61-5BF1-43DB-910F-25AC990CE1DE}" type="datetime1">
              <a:rPr lang="en-US" smtClean="0"/>
              <a:t>4/18/2014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994400"/>
            <a:ext cx="159758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EC83E-4337-40F3-9562-FCE7A71F1A57}" type="datetime1">
              <a:rPr lang="en-US" smtClean="0"/>
              <a:t>4/18/2014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994400"/>
            <a:ext cx="159758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FD7E8-3A64-4B00-A175-B5938BACB13B}" type="datetime1">
              <a:rPr lang="en-US" smtClean="0"/>
              <a:t>4/18/2014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994400"/>
            <a:ext cx="159758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30853-EE97-4F5A-BDCB-52FD0FE9D3CD}" type="datetime1">
              <a:rPr lang="en-US" smtClean="0"/>
              <a:t>4/18/2014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994400"/>
            <a:ext cx="159758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437D-CC73-4906-B650-D32D9BC3E90E}" type="datetime1">
              <a:rPr lang="en-US" smtClean="0"/>
              <a:t>4/18/2014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994400"/>
            <a:ext cx="159758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0A86-899B-4B43-9391-04EB5582828E}" type="datetime1">
              <a:rPr lang="en-US" smtClean="0"/>
              <a:t>4/18/2014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6" name="Picture 15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2250" y="5593343"/>
            <a:ext cx="290195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14672294-C57F-4844-8F90-66DB809ED856}" type="datetime1">
              <a:rPr lang="en-US" smtClean="0"/>
              <a:t>4/18/2014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62000"/>
            <a:ext cx="7772400" cy="1780108"/>
          </a:xfrm>
        </p:spPr>
        <p:txBody>
          <a:bodyPr>
            <a:normAutofit/>
          </a:bodyPr>
          <a:lstStyle/>
          <a:p>
            <a:r>
              <a:rPr lang="en-ZA" sz="7200" dirty="0" smtClean="0"/>
              <a:t>SPREADSHEETS</a:t>
            </a:r>
            <a:endParaRPr lang="en-ZA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166" y="2590800"/>
            <a:ext cx="4672013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703529" y="3352800"/>
            <a:ext cx="1192955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6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</a:t>
            </a:r>
            <a:endParaRPr lang="en-US" sz="16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3912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057400"/>
            <a:ext cx="7408333" cy="3450696"/>
          </a:xfrm>
        </p:spPr>
        <p:txBody>
          <a:bodyPr/>
          <a:lstStyle/>
          <a:p>
            <a:r>
              <a:rPr lang="af-ZA" dirty="0" smtClean="0"/>
              <a:t>Can you still remember what a cell range is</a:t>
            </a:r>
            <a:endParaRPr lang="af-Z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f-ZA" dirty="0" smtClean="0"/>
              <a:t>Cell Range</a:t>
            </a:r>
            <a:endParaRPr lang="af-Z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34" y="2895600"/>
            <a:ext cx="1939715" cy="364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025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7"/>
            <a:ext cx="4538133" cy="3450696"/>
          </a:xfrm>
        </p:spPr>
        <p:txBody>
          <a:bodyPr>
            <a:normAutofit/>
          </a:bodyPr>
          <a:lstStyle/>
          <a:p>
            <a:r>
              <a:rPr lang="en-ZA" sz="3200" dirty="0" smtClean="0"/>
              <a:t>A cell range is a group of adjacent (together – no gaps </a:t>
            </a:r>
            <a:r>
              <a:rPr lang="en-ZA" sz="3200" dirty="0" smtClean="0"/>
              <a:t>in-between) </a:t>
            </a:r>
            <a:r>
              <a:rPr lang="en-ZA" sz="3200" dirty="0" smtClean="0"/>
              <a:t>that you can select by </a:t>
            </a:r>
            <a:r>
              <a:rPr lang="en-ZA" sz="3200" dirty="0" smtClean="0"/>
              <a:t>dragging </a:t>
            </a:r>
            <a:r>
              <a:rPr lang="en-ZA" sz="3200" dirty="0" smtClean="0"/>
              <a:t>the mouse </a:t>
            </a:r>
            <a:r>
              <a:rPr lang="en-ZA" sz="3200" dirty="0" smtClean="0"/>
              <a:t>across </a:t>
            </a:r>
            <a:r>
              <a:rPr lang="en-ZA" sz="3200" dirty="0" smtClean="0"/>
              <a:t>the numbers.</a:t>
            </a:r>
            <a:endParaRPr lang="en-ZA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f-ZA" dirty="0" smtClean="0"/>
              <a:t>Cell Range</a:t>
            </a:r>
            <a:endParaRPr lang="af-Z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r="86978" b="31466"/>
          <a:stretch/>
        </p:blipFill>
        <p:spPr bwMode="auto">
          <a:xfrm>
            <a:off x="5943600" y="2765276"/>
            <a:ext cx="2916621" cy="3543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5025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2452146"/>
            <a:ext cx="3733800" cy="390789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ZA" sz="3200" dirty="0" smtClean="0"/>
              <a:t>When entering a number, you can right click on it, choose format cells where after you can choose a format</a:t>
            </a:r>
            <a:endParaRPr lang="en-ZA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7" t="11184" r="69932" b="10527"/>
          <a:stretch/>
        </p:blipFill>
        <p:spPr bwMode="auto">
          <a:xfrm>
            <a:off x="4572000" y="2286000"/>
            <a:ext cx="4412512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2926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2044685"/>
            <a:ext cx="2824656" cy="3450696"/>
          </a:xfrm>
        </p:spPr>
        <p:txBody>
          <a:bodyPr/>
          <a:lstStyle/>
          <a:p>
            <a:r>
              <a:rPr lang="en-US" dirty="0" smtClean="0"/>
              <a:t>When clicking on General the </a:t>
            </a:r>
            <a:r>
              <a:rPr lang="en-US" smtClean="0"/>
              <a:t>value </a:t>
            </a:r>
            <a:r>
              <a:rPr lang="en-US" smtClean="0"/>
              <a:t>becomes </a:t>
            </a:r>
            <a:r>
              <a:rPr lang="en-US" dirty="0" smtClean="0"/>
              <a:t>a number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 - General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" t="20259" r="78824" b="28017"/>
          <a:stretch/>
        </p:blipFill>
        <p:spPr bwMode="auto">
          <a:xfrm>
            <a:off x="3657600" y="1676400"/>
            <a:ext cx="5328744" cy="3783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8676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2590800"/>
            <a:ext cx="3669678" cy="3450696"/>
          </a:xfrm>
        </p:spPr>
        <p:txBody>
          <a:bodyPr/>
          <a:lstStyle/>
          <a:p>
            <a:r>
              <a:rPr lang="en-US" dirty="0" smtClean="0"/>
              <a:t>When clicking on Number, you can choose how many decimal places you want, this numbers can be used in any calculations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 - Number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1" r="75172" b="20689"/>
          <a:stretch/>
        </p:blipFill>
        <p:spPr bwMode="auto">
          <a:xfrm>
            <a:off x="4541745" y="2590800"/>
            <a:ext cx="4621748" cy="4125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8379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2938130"/>
            <a:ext cx="3166533" cy="3450696"/>
          </a:xfrm>
        </p:spPr>
        <p:txBody>
          <a:bodyPr/>
          <a:lstStyle/>
          <a:p>
            <a:r>
              <a:rPr lang="en-US" dirty="0" smtClean="0"/>
              <a:t>When clicking on Date or Time the selected value will change into the Date or Time format that you have chosen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 – Date &amp; Time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2" r="75295" b="10345"/>
          <a:stretch/>
        </p:blipFill>
        <p:spPr bwMode="auto">
          <a:xfrm>
            <a:off x="4114800" y="2743201"/>
            <a:ext cx="5014003" cy="3494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5104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90600" y="2209800"/>
            <a:ext cx="4114800" cy="345069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When clicking on Date or Time </a:t>
            </a:r>
            <a:r>
              <a:rPr lang="en-US" dirty="0" smtClean="0"/>
              <a:t>different types of dates can be selected for example </a:t>
            </a:r>
          </a:p>
          <a:p>
            <a:r>
              <a:rPr lang="en-US" dirty="0" smtClean="0"/>
              <a:t>Custom dates where you can type in the date format that you would prefer for example </a:t>
            </a:r>
          </a:p>
          <a:p>
            <a:pPr lvl="1"/>
            <a:r>
              <a:rPr lang="en-US" dirty="0" err="1" smtClean="0"/>
              <a:t>yyyy</a:t>
            </a:r>
            <a:r>
              <a:rPr lang="en-US" dirty="0" smtClean="0"/>
              <a:t>/mm/</a:t>
            </a:r>
            <a:r>
              <a:rPr lang="en-US" dirty="0" err="1" smtClean="0"/>
              <a:t>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 – Date &amp; Time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66" r="78568" b="8933"/>
          <a:stretch/>
        </p:blipFill>
        <p:spPr bwMode="auto">
          <a:xfrm>
            <a:off x="5635523" y="2895600"/>
            <a:ext cx="3314542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042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90600" y="2209800"/>
            <a:ext cx="4114800" cy="345069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When clicking on Date or Time </a:t>
            </a:r>
            <a:r>
              <a:rPr lang="en-US" dirty="0" smtClean="0"/>
              <a:t>different types of dates can be selected for example </a:t>
            </a:r>
          </a:p>
          <a:p>
            <a:r>
              <a:rPr lang="en-US" dirty="0" smtClean="0"/>
              <a:t>Short dates for example</a:t>
            </a:r>
          </a:p>
          <a:p>
            <a:pPr lvl="1"/>
            <a:r>
              <a:rPr lang="en-US" dirty="0" smtClean="0"/>
              <a:t>01/01/2015</a:t>
            </a:r>
            <a:endParaRPr lang="en-US" dirty="0"/>
          </a:p>
          <a:p>
            <a:r>
              <a:rPr lang="en-US" dirty="0" smtClean="0"/>
              <a:t>or Long dates</a:t>
            </a:r>
          </a:p>
          <a:p>
            <a:pPr lvl="1"/>
            <a:r>
              <a:rPr lang="en-US" dirty="0" smtClean="0"/>
              <a:t>01 January 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 – Date &amp; Time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2" r="75295" b="10345"/>
          <a:stretch/>
        </p:blipFill>
        <p:spPr bwMode="auto">
          <a:xfrm>
            <a:off x="5410200" y="2743200"/>
            <a:ext cx="3337604" cy="3679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04352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3075</TotalTime>
  <Words>212</Words>
  <Application>Microsoft Office PowerPoint</Application>
  <PresentationFormat>On-screen Show (4:3)</PresentationFormat>
  <Paragraphs>33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Waveform</vt:lpstr>
      <vt:lpstr>SPREADSHEETS</vt:lpstr>
      <vt:lpstr>Cell Range</vt:lpstr>
      <vt:lpstr>Cell Range</vt:lpstr>
      <vt:lpstr>Data types</vt:lpstr>
      <vt:lpstr>Data types - General</vt:lpstr>
      <vt:lpstr>Data types - Number</vt:lpstr>
      <vt:lpstr>Data types – Date &amp; Time</vt:lpstr>
      <vt:lpstr>Data types – Date &amp; Time</vt:lpstr>
      <vt:lpstr>Data types – Date &amp; Time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Author</dc:creator>
  <cp:lastModifiedBy>Nelmarie</cp:lastModifiedBy>
  <cp:revision>18</cp:revision>
  <dcterms:created xsi:type="dcterms:W3CDTF">2006-08-16T00:00:00Z</dcterms:created>
  <dcterms:modified xsi:type="dcterms:W3CDTF">2014-04-18T18:41:30Z</dcterms:modified>
</cp:coreProperties>
</file>